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2"/>
  </p:notesMasterIdLst>
  <p:sldIdLst>
    <p:sldId id="278" r:id="rId5"/>
    <p:sldId id="279" r:id="rId6"/>
    <p:sldId id="280" r:id="rId7"/>
    <p:sldId id="294" r:id="rId8"/>
    <p:sldId id="295" r:id="rId9"/>
    <p:sldId id="285" r:id="rId10"/>
    <p:sldId id="296" r:id="rId1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09" autoAdjust="0"/>
  </p:normalViewPr>
  <p:slideViewPr>
    <p:cSldViewPr snapToGrid="0" snapToObjects="1">
      <p:cViewPr varScale="1">
        <p:scale>
          <a:sx n="111" d="100"/>
          <a:sy n="111" d="100"/>
        </p:scale>
        <p:origin x="816" y="9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decmyroom.org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164" y="3251133"/>
            <a:ext cx="5385816" cy="1225296"/>
          </a:xfrm>
        </p:spPr>
        <p:txBody>
          <a:bodyPr/>
          <a:lstStyle/>
          <a:p>
            <a:r>
              <a:rPr lang="en-US" sz="4000" dirty="0"/>
              <a:t>Troop 12006</a:t>
            </a:r>
            <a:br>
              <a:rPr lang="en-US" sz="4000" dirty="0"/>
            </a:br>
            <a:r>
              <a:rPr lang="en-US" sz="4000" dirty="0"/>
              <a:t>Bronze award</a:t>
            </a:r>
          </a:p>
        </p:txBody>
      </p:sp>
      <p:pic>
        <p:nvPicPr>
          <p:cNvPr id="7" name="Picture 6" descr="A logo for a child scouts company&#10;&#10;Description automatically generated">
            <a:extLst>
              <a:ext uri="{FF2B5EF4-FFF2-40B4-BE49-F238E27FC236}">
                <a16:creationId xmlns:a16="http://schemas.microsoft.com/office/drawing/2014/main" id="{715BF7F0-31AC-3591-03CD-0600551B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29" y="319776"/>
            <a:ext cx="3575141" cy="2899375"/>
          </a:xfrm>
          <a:prstGeom prst="rect">
            <a:avLst/>
          </a:prstGeom>
        </p:spPr>
      </p:pic>
      <p:pic>
        <p:nvPicPr>
          <p:cNvPr id="9" name="Picture 8" descr="A group of girls standing in a room&#10;&#10;Description automatically generated">
            <a:extLst>
              <a:ext uri="{FF2B5EF4-FFF2-40B4-BE49-F238E27FC236}">
                <a16:creationId xmlns:a16="http://schemas.microsoft.com/office/drawing/2014/main" id="{FA39E7E0-F031-5500-5525-00CF6A23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9" y="108737"/>
            <a:ext cx="2709496" cy="332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A group of children sitting in a circle&#10;&#10;Description automatically generated">
            <a:extLst>
              <a:ext uri="{FF2B5EF4-FFF2-40B4-BE49-F238E27FC236}">
                <a16:creationId xmlns:a16="http://schemas.microsoft.com/office/drawing/2014/main" id="{4C081E32-58C2-CC0B-CE3B-8D8B89710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044" y="154196"/>
            <a:ext cx="2795956" cy="3213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3" y="155276"/>
            <a:ext cx="5693664" cy="1410591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What is the bronze award?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94255"/>
            <a:ext cx="5693664" cy="312216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The Bronze Award is </a:t>
            </a:r>
            <a:r>
              <a:rPr lang="en-US" b="0" i="0" dirty="0">
                <a:effectLst/>
                <a:latin typeface="Gill Sans Nova" panose="020B0602020104020203" pitchFamily="34" charset="0"/>
              </a:rPr>
              <a:t>the highest award a Girl Scout Junior can earn. </a:t>
            </a:r>
            <a:r>
              <a:rPr lang="en-US" dirty="0">
                <a:latin typeface="Gill Sans Nova" panose="020B0602020104020203" pitchFamily="34" charset="0"/>
              </a:rPr>
              <a:t>We can earn it by deciding on a problem in our community to fix. We </a:t>
            </a:r>
            <a:r>
              <a:rPr lang="en-US" b="0" i="0" dirty="0">
                <a:effectLst/>
                <a:latin typeface="Gill Sans Nova" panose="020B0602020104020203" pitchFamily="34" charset="0"/>
              </a:rPr>
              <a:t>chose Dec My Room for our Bronze Award.</a:t>
            </a:r>
            <a:endParaRPr lang="en-US" dirty="0">
              <a:latin typeface="Gill Sans Nova" panose="020B0602020104020203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brown circle with a flower and text&#10;&#10;Description automatically generated">
            <a:extLst>
              <a:ext uri="{FF2B5EF4-FFF2-40B4-BE49-F238E27FC236}">
                <a16:creationId xmlns:a16="http://schemas.microsoft.com/office/drawing/2014/main" id="{D6987E0C-A686-466E-C0CE-EAF49F1A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441" y="2451455"/>
            <a:ext cx="1821474" cy="18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822" y="401105"/>
            <a:ext cx="4691224" cy="660829"/>
          </a:xfrm>
        </p:spPr>
        <p:txBody>
          <a:bodyPr/>
          <a:lstStyle/>
          <a:p>
            <a:r>
              <a:rPr lang="en-US" dirty="0"/>
              <a:t>Dec my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54" y="5048897"/>
            <a:ext cx="6766560" cy="1407997"/>
          </a:xfrm>
        </p:spPr>
        <p:txBody>
          <a:bodyPr>
            <a:normAutofit fontScale="32500" lnSpcReduction="20000"/>
          </a:bodyPr>
          <a:lstStyle/>
          <a:p>
            <a:r>
              <a:rPr lang="en-US" sz="4500" dirty="0">
                <a:latin typeface="Gill Sans Nova" panose="020B0602020104020203" pitchFamily="34" charset="0"/>
              </a:rPr>
              <a:t>Dec My Room </a:t>
            </a:r>
            <a:r>
              <a:rPr lang="en-US" sz="4500" b="0" i="0" dirty="0">
                <a:effectLst/>
                <a:latin typeface="Gill Sans Nova" panose="020B0602020104020203" pitchFamily="34" charset="0"/>
              </a:rPr>
              <a:t>improves the lives of children who have to stay at a hospital for a long amount of time by decorating the rooms that the chi</a:t>
            </a:r>
            <a:r>
              <a:rPr lang="en-US" sz="4500" dirty="0">
                <a:latin typeface="Gill Sans Nova" panose="020B0602020104020203" pitchFamily="34" charset="0"/>
              </a:rPr>
              <a:t>ld is staying in to their liking.</a:t>
            </a:r>
          </a:p>
          <a:p>
            <a:endParaRPr lang="en-US" sz="4500" dirty="0">
              <a:latin typeface="Gill Sans Nova" panose="020B0602020104020203" pitchFamily="34" charset="0"/>
            </a:endParaRPr>
          </a:p>
          <a:p>
            <a:endParaRPr lang="en-US" sz="4500" dirty="0">
              <a:latin typeface="Gill Sans Nova" panose="020B0602020104020203" pitchFamily="34" charset="0"/>
            </a:endParaRPr>
          </a:p>
          <a:p>
            <a:r>
              <a:rPr lang="en-US" sz="4500" dirty="0">
                <a:latin typeface="Gill Sans Nova" panose="020B0602020104020203" pitchFamily="34" charset="0"/>
              </a:rPr>
              <a:t>For more information, visit </a:t>
            </a:r>
            <a:r>
              <a:rPr lang="en-US" sz="4500" dirty="0">
                <a:latin typeface="Gill Sans Nova" panose="020B0602020104020203" pitchFamily="34" charset="0"/>
                <a:hlinkClick r:id="rId2"/>
              </a:rPr>
              <a:t>https://decmyroom.org/ </a:t>
            </a:r>
            <a:endParaRPr lang="en-US" sz="4500" dirty="0">
              <a:latin typeface="Gill Sans Nova" panose="020B0602020104020203" pitchFamily="34" charset="0"/>
            </a:endParaRP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 descr="A child holding hands with a kite&#10;&#10;Description automatically generated">
            <a:extLst>
              <a:ext uri="{FF2B5EF4-FFF2-40B4-BE49-F238E27FC236}">
                <a16:creationId xmlns:a16="http://schemas.microsoft.com/office/drawing/2014/main" id="{30210E16-A2BA-17CE-1A84-0033F89F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306" y="1155306"/>
            <a:ext cx="60905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DC30-4F70-9AA6-B0AC-7FDB3D95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84" y="247943"/>
            <a:ext cx="8165592" cy="692834"/>
          </a:xfrm>
        </p:spPr>
        <p:txBody>
          <a:bodyPr/>
          <a:lstStyle/>
          <a:p>
            <a:r>
              <a:rPr lang="en-US" sz="3600" dirty="0"/>
              <a:t>What dec my room is doing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3DF60-76CE-DE49-8521-6E094DA2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 descr="A close-up of a paper&#10;&#10;Description automatically generated">
            <a:extLst>
              <a:ext uri="{FF2B5EF4-FFF2-40B4-BE49-F238E27FC236}">
                <a16:creationId xmlns:a16="http://schemas.microsoft.com/office/drawing/2014/main" id="{95E06ADE-AF40-8275-FBCF-C835AD43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606" y="879230"/>
            <a:ext cx="4252310" cy="581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5455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9202-CA91-F0C0-CBBB-05FABDB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3" y="347472"/>
            <a:ext cx="6766560" cy="768096"/>
          </a:xfrm>
        </p:spPr>
        <p:txBody>
          <a:bodyPr/>
          <a:lstStyle/>
          <a:p>
            <a:r>
              <a:rPr lang="en-US" dirty="0"/>
              <a:t>Troop 12006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DF2DE-8E7A-58EF-35D2-93A6E958A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967" y="1386957"/>
            <a:ext cx="5879592" cy="27005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ill Sans Nova" panose="020B0602020104020203" pitchFamily="34" charset="0"/>
              </a:rPr>
              <a:t>Troop 12006 decided to pair with Dec My Room for our Bronze Award Project by: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 Nova" panose="020B0602020104020203" pitchFamily="34" charset="0"/>
              </a:rPr>
              <a:t>Collecting toys and games for the children in the hospital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 Nova" panose="020B0602020104020203" pitchFamily="34" charset="0"/>
              </a:rPr>
              <a:t>Making bags of goodies for the children to play with while getting treatment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 Nova" panose="020B0602020104020203" pitchFamily="34" charset="0"/>
              </a:rPr>
              <a:t>Making friendship bracelets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 Nova" panose="020B0602020104020203" pitchFamily="34" charset="0"/>
              </a:rPr>
              <a:t>Making fleece blankets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Gill Sans Nova" panose="020B0602020104020203" pitchFamily="34" charset="0"/>
              </a:rPr>
              <a:t>Making hand-made cards with positive notes for different holidays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2F888-C4F5-7141-A1C1-F0A46CCA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366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4" name="Picture Placeholder 2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72EB60F2-08CE-93BE-50A8-FEDAD9703E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3332285"/>
            <a:ext cx="3826361" cy="352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Placeholder 47" descr="A group of people in a room&#10;&#10;Description automatically generated">
            <a:extLst>
              <a:ext uri="{FF2B5EF4-FFF2-40B4-BE49-F238E27FC236}">
                <a16:creationId xmlns:a16="http://schemas.microsoft.com/office/drawing/2014/main" id="{7F6E21C8-0F98-1EEC-5C66-32EAD86FC8A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12477" r="12477"/>
          <a:stretch>
            <a:fillRect/>
          </a:stretch>
        </p:blipFill>
        <p:spPr>
          <a:xfrm>
            <a:off x="3919555" y="1"/>
            <a:ext cx="396947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Placeholder 45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0D1A8613-4F88-3BC7-3172-0255ED24414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12523" b="12523"/>
          <a:stretch>
            <a:fillRect/>
          </a:stretch>
        </p:blipFill>
        <p:spPr>
          <a:xfrm>
            <a:off x="7982219" y="3332285"/>
            <a:ext cx="4186336" cy="3525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Picture 63" descr="A group of girls standing next to a table with colorful bags&#10;&#10;Description automatically generated">
            <a:extLst>
              <a:ext uri="{FF2B5EF4-FFF2-40B4-BE49-F238E27FC236}">
                <a16:creationId xmlns:a16="http://schemas.microsoft.com/office/drawing/2014/main" id="{DD0AE9CA-2FB6-7E71-2879-0995572F8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554" y="3349868"/>
            <a:ext cx="3993509" cy="3490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Picture 65" descr="A card with a rainbow and stars&#10;&#10;Description automatically generated">
            <a:extLst>
              <a:ext uri="{FF2B5EF4-FFF2-40B4-BE49-F238E27FC236}">
                <a16:creationId xmlns:a16="http://schemas.microsoft.com/office/drawing/2014/main" id="{55460E78-9F41-B7D7-43B7-7744B6421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93930" y="-270482"/>
            <a:ext cx="3261947" cy="380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Picture 67" descr="Two girls sitting at a table with blankets&#10;&#10;Description automatically generated">
            <a:extLst>
              <a:ext uri="{FF2B5EF4-FFF2-40B4-BE49-F238E27FC236}">
                <a16:creationId xmlns:a16="http://schemas.microsoft.com/office/drawing/2014/main" id="{CDA0779B-05AF-DC35-C3D4-62E40303C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217" y="17585"/>
            <a:ext cx="4186338" cy="3332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A14C-DA5C-7597-8117-851CD7114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920" y="2476265"/>
            <a:ext cx="5339745" cy="1128581"/>
          </a:xfrm>
        </p:spPr>
        <p:txBody>
          <a:bodyPr/>
          <a:lstStyle/>
          <a:p>
            <a:r>
              <a:rPr lang="en-US" sz="5400" dirty="0"/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83AD8-23D0-0AC4-A57B-F09AAD891076}"/>
              </a:ext>
            </a:extLst>
          </p:cNvPr>
          <p:cNvSpPr txBox="1"/>
          <p:nvPr/>
        </p:nvSpPr>
        <p:spPr>
          <a:xfrm>
            <a:off x="1107831" y="3886198"/>
            <a:ext cx="544683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Troop 12006 has been around since some of our members were Daisies.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We started the Bronze Award when we were Juniors.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We have learned lifelong lessons to remember. We also have come a long way from Daisies to Cadettes, and we are so glad that we can help people, the environment, and even ourselves! </a:t>
            </a:r>
          </a:p>
        </p:txBody>
      </p:sp>
    </p:spTree>
    <p:extLst>
      <p:ext uri="{BB962C8B-B14F-4D97-AF65-F5344CB8AC3E}">
        <p14:creationId xmlns:p14="http://schemas.microsoft.com/office/powerpoint/2010/main" val="25159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{1DDD46FA-12BB-437E-B73C-284CAC0D35DF}tf78438558_win32</Template>
  <TotalTime>161</TotalTime>
  <Words>229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Gill Sans Nova</vt:lpstr>
      <vt:lpstr>Sabon Next LT</vt:lpstr>
      <vt:lpstr>Office Theme</vt:lpstr>
      <vt:lpstr>Troop 12006 Bronze award</vt:lpstr>
      <vt:lpstr>What is the bronze award?</vt:lpstr>
      <vt:lpstr>Dec my room</vt:lpstr>
      <vt:lpstr>What dec my room is doing</vt:lpstr>
      <vt:lpstr>Troop 12006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Troop 12006 Bronze award</dc:title>
  <dc:subject/>
  <dc:creator>E F</dc:creator>
  <cp:lastModifiedBy>Elana Fornaro</cp:lastModifiedBy>
  <cp:revision>1</cp:revision>
  <dcterms:created xsi:type="dcterms:W3CDTF">2023-09-04T17:26:54Z</dcterms:created>
  <dcterms:modified xsi:type="dcterms:W3CDTF">2023-09-09T19:51:12Z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